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A3D6-6E85-4985-9ECA-A8307C761EC3}" type="datetimeFigureOut">
              <a:rPr lang="fr-FR" smtClean="0"/>
              <a:pPr/>
              <a:t>10/05/2023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63F5-FEDB-49DA-9394-401BA4EAEB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A3D6-6E85-4985-9ECA-A8307C761EC3}" type="datetimeFigureOut">
              <a:rPr lang="fr-FR" smtClean="0"/>
              <a:pPr/>
              <a:t>10/05/2023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63F5-FEDB-49DA-9394-401BA4EAEB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A3D6-6E85-4985-9ECA-A8307C761EC3}" type="datetimeFigureOut">
              <a:rPr lang="fr-FR" smtClean="0"/>
              <a:pPr/>
              <a:t>10/05/2023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63F5-FEDB-49DA-9394-401BA4EAEB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A3D6-6E85-4985-9ECA-A8307C761EC3}" type="datetimeFigureOut">
              <a:rPr lang="fr-FR" smtClean="0"/>
              <a:pPr/>
              <a:t>10/05/2023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63F5-FEDB-49DA-9394-401BA4EAEB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A3D6-6E85-4985-9ECA-A8307C761EC3}" type="datetimeFigureOut">
              <a:rPr lang="fr-FR" smtClean="0"/>
              <a:pPr/>
              <a:t>10/05/2023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63F5-FEDB-49DA-9394-401BA4EAEB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A3D6-6E85-4985-9ECA-A8307C761EC3}" type="datetimeFigureOut">
              <a:rPr lang="fr-FR" smtClean="0"/>
              <a:pPr/>
              <a:t>10/05/2023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63F5-FEDB-49DA-9394-401BA4EAEB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A3D6-6E85-4985-9ECA-A8307C761EC3}" type="datetimeFigureOut">
              <a:rPr lang="fr-FR" smtClean="0"/>
              <a:pPr/>
              <a:t>10/05/2023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63F5-FEDB-49DA-9394-401BA4EAEB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A3D6-6E85-4985-9ECA-A8307C761EC3}" type="datetimeFigureOut">
              <a:rPr lang="fr-FR" smtClean="0"/>
              <a:pPr/>
              <a:t>10/05/2023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63F5-FEDB-49DA-9394-401BA4EAEB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A3D6-6E85-4985-9ECA-A8307C761EC3}" type="datetimeFigureOut">
              <a:rPr lang="fr-FR" smtClean="0"/>
              <a:pPr/>
              <a:t>10/05/2023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63F5-FEDB-49DA-9394-401BA4EAEB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A3D6-6E85-4985-9ECA-A8307C761EC3}" type="datetimeFigureOut">
              <a:rPr lang="fr-FR" smtClean="0"/>
              <a:pPr/>
              <a:t>10/05/2023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63F5-FEDB-49DA-9394-401BA4EAEB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A3D6-6E85-4985-9ECA-A8307C761EC3}" type="datetimeFigureOut">
              <a:rPr lang="fr-FR" smtClean="0"/>
              <a:pPr/>
              <a:t>10/05/2023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A63F5-FEDB-49DA-9394-401BA4EAEB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9A3D6-6E85-4985-9ECA-A8307C761EC3}" type="datetimeFigureOut">
              <a:rPr lang="fr-FR" smtClean="0"/>
              <a:pPr/>
              <a:t>10/05/2023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A63F5-FEDB-49DA-9394-401BA4EAEB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14414" y="2130425"/>
            <a:ext cx="6743720" cy="147002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Spécialité physique-chimie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Présentation</a:t>
            </a:r>
          </a:p>
          <a:p>
            <a:r>
              <a:rPr lang="fr-FR" dirty="0" smtClean="0"/>
              <a:t>LPO Fernand et Nadia Léger</a:t>
            </a:r>
          </a:p>
          <a:p>
            <a:r>
              <a:rPr lang="fr-FR" dirty="0" smtClean="0"/>
              <a:t>10/05/2023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-24"/>
            <a:ext cx="914400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0"/>
              </a:spcAft>
            </a:pPr>
            <a:r>
              <a:rPr lang="fr-FR" sz="3200" b="1" u="sng" dirty="0" smtClean="0"/>
              <a:t>Public d’élèves visé</a:t>
            </a:r>
            <a:r>
              <a:rPr lang="fr-FR" sz="3200" b="1" dirty="0" smtClean="0"/>
              <a:t> :</a:t>
            </a:r>
            <a:endParaRPr lang="fr-FR" sz="3200" dirty="0" smtClean="0"/>
          </a:p>
          <a:p>
            <a:pPr>
              <a:spcAft>
                <a:spcPts val="2400"/>
              </a:spcAft>
              <a:buFont typeface="Wingdings" pitchFamily="2" charset="2"/>
              <a:buChar char="Ø"/>
            </a:pPr>
            <a:r>
              <a:rPr lang="fr-FR" sz="2400" dirty="0"/>
              <a:t> </a:t>
            </a:r>
            <a:r>
              <a:rPr lang="fr-FR" sz="2000" dirty="0" smtClean="0"/>
              <a:t>Curiosité pour les sciences en générale et les principes fondamentaux à la base des disciplines.</a:t>
            </a:r>
          </a:p>
        </p:txBody>
      </p:sp>
      <p:sp>
        <p:nvSpPr>
          <p:cNvPr id="1026" name="AutoShape 2" descr="Attention danger - Panneau de signalisation pas ch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2852936"/>
            <a:ext cx="743018" cy="652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ZoneTexte 4"/>
          <p:cNvSpPr txBox="1"/>
          <p:nvPr/>
        </p:nvSpPr>
        <p:spPr>
          <a:xfrm>
            <a:off x="0" y="3149316"/>
            <a:ext cx="91440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fr-FR" sz="2000" dirty="0" smtClean="0"/>
              <a:t> </a:t>
            </a:r>
            <a:r>
              <a:rPr lang="fr-FR" sz="2000" b="1" dirty="0" smtClean="0"/>
              <a:t>Appétences fortes pour les </a:t>
            </a:r>
            <a:r>
              <a:rPr lang="fr-FR" sz="2000" b="1" i="1" u="sng" dirty="0" smtClean="0"/>
              <a:t>mathématiques</a:t>
            </a:r>
            <a:r>
              <a:rPr lang="fr-FR" sz="2000" i="1" u="sng" dirty="0" smtClean="0"/>
              <a:t> et les </a:t>
            </a:r>
            <a:r>
              <a:rPr lang="fr-FR" sz="2000" b="1" i="1" u="sng" dirty="0" smtClean="0"/>
              <a:t>calculs</a:t>
            </a:r>
            <a:r>
              <a:rPr lang="fr-FR" sz="2000" b="1" dirty="0" smtClean="0"/>
              <a:t> </a:t>
            </a:r>
            <a:r>
              <a:rPr lang="fr-FR" sz="2000" dirty="0" smtClean="0"/>
              <a:t>:</a:t>
            </a:r>
          </a:p>
          <a:p>
            <a:pPr algn="just">
              <a:spcAft>
                <a:spcPts val="1200"/>
              </a:spcAft>
            </a:pPr>
            <a:r>
              <a:rPr lang="fr-FR" sz="2000" dirty="0" smtClean="0"/>
              <a:t>Plus on progresse dans la physique et la chimie, </a:t>
            </a:r>
            <a:r>
              <a:rPr lang="fr-FR" sz="2000" dirty="0" smtClean="0"/>
              <a:t>plus l’usage </a:t>
            </a:r>
            <a:r>
              <a:rPr lang="fr-FR" sz="2000" dirty="0" smtClean="0"/>
              <a:t>des </a:t>
            </a:r>
            <a:r>
              <a:rPr lang="fr-FR" sz="2000" dirty="0" smtClean="0"/>
              <a:t>mathématiques </a:t>
            </a:r>
            <a:r>
              <a:rPr lang="fr-FR" sz="2000" dirty="0" smtClean="0"/>
              <a:t>à employer est important et complexe !</a:t>
            </a:r>
          </a:p>
          <a:p>
            <a:pPr algn="just">
              <a:spcAft>
                <a:spcPts val="1200"/>
              </a:spcAft>
            </a:pPr>
            <a:r>
              <a:rPr lang="fr-FR" sz="2000" dirty="0" smtClean="0"/>
              <a:t>Exemples : Vecteurs</a:t>
            </a:r>
            <a:r>
              <a:rPr lang="fr-FR" sz="2000" dirty="0" smtClean="0"/>
              <a:t>, fonctions, équations, fractions, puissances, calculs, isoler une variable, dérivées, logarithme, </a:t>
            </a:r>
            <a:r>
              <a:rPr lang="fr-FR" sz="2000" dirty="0" err="1" smtClean="0"/>
              <a:t>etc</a:t>
            </a:r>
            <a:r>
              <a:rPr lang="fr-FR" sz="2000" dirty="0" smtClean="0"/>
              <a:t> …</a:t>
            </a:r>
          </a:p>
          <a:p>
            <a:pPr algn="just">
              <a:spcAft>
                <a:spcPts val="1200"/>
              </a:spcAft>
            </a:pPr>
            <a:r>
              <a:rPr lang="fr-FR" sz="2000" dirty="0" smtClean="0"/>
              <a:t>Les calculs deviennent plus nombreux même durant les expériences !</a:t>
            </a:r>
          </a:p>
          <a:p>
            <a:pPr algn="just">
              <a:spcAft>
                <a:spcPts val="2400"/>
              </a:spcAft>
            </a:pPr>
            <a:r>
              <a:rPr lang="fr-FR" sz="2000" dirty="0" smtClean="0"/>
              <a:t>L’abstraction conceptuelle se complexifie aussi ! Exemple : la notion de CHAMP, la notion d’ONDE</a:t>
            </a:r>
          </a:p>
          <a:p>
            <a:pPr algn="just">
              <a:spcAft>
                <a:spcPts val="2400"/>
              </a:spcAft>
            </a:pPr>
            <a:r>
              <a:rPr lang="fr-FR" sz="2400" b="1" i="1" dirty="0" smtClean="0">
                <a:solidFill>
                  <a:srgbClr val="FF0000"/>
                </a:solidFill>
              </a:rPr>
              <a:t>Pour faire cette spécialité, il faut aimer faire beaucoup de CALCULS !!!!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-32" y="1868234"/>
            <a:ext cx="914400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fr-FR" sz="2400" dirty="0" smtClean="0"/>
              <a:t> </a:t>
            </a:r>
            <a:r>
              <a:rPr lang="fr-FR" sz="2000" dirty="0" smtClean="0"/>
              <a:t>Goût pour les activités expérimentales :</a:t>
            </a:r>
          </a:p>
          <a:p>
            <a:pPr>
              <a:spcAft>
                <a:spcPts val="2400"/>
              </a:spcAft>
            </a:pPr>
            <a:r>
              <a:rPr lang="fr-FR" sz="2000" dirty="0" smtClean="0"/>
              <a:t>En physique et chimie l’expérience est fondamentale.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1000108"/>
            <a:ext cx="91440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fr-FR" sz="3200" b="1" u="sng" dirty="0" smtClean="0"/>
              <a:t>4</a:t>
            </a:r>
            <a:r>
              <a:rPr lang="fr-FR" sz="3200" u="sng" dirty="0" smtClean="0"/>
              <a:t> thèmes</a:t>
            </a:r>
            <a:r>
              <a:rPr lang="fr-FR" sz="3200" dirty="0" smtClean="0"/>
              <a:t> :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fr-FR" sz="2800" dirty="0"/>
              <a:t> </a:t>
            </a:r>
            <a:r>
              <a:rPr lang="fr-FR" sz="2800" dirty="0" smtClean="0"/>
              <a:t>Mouvement et interaction (physique)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fr-FR" sz="2800" dirty="0"/>
              <a:t> </a:t>
            </a:r>
            <a:r>
              <a:rPr lang="fr-FR" sz="2800" dirty="0" smtClean="0"/>
              <a:t>Ondes et signaux (physique)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fr-FR" sz="2800" dirty="0" smtClean="0"/>
              <a:t> Energies : Conversions et transferts (physique)</a:t>
            </a:r>
          </a:p>
          <a:p>
            <a:pPr>
              <a:spcAft>
                <a:spcPts val="1200"/>
              </a:spcAft>
              <a:buFont typeface="Wingdings" pitchFamily="2" charset="2"/>
              <a:buChar char="Ø"/>
            </a:pPr>
            <a:r>
              <a:rPr lang="fr-FR" sz="2800" dirty="0"/>
              <a:t> </a:t>
            </a:r>
            <a:r>
              <a:rPr lang="fr-FR" sz="2800" dirty="0" smtClean="0"/>
              <a:t>Constitution et transformation de la matière (chimie)</a:t>
            </a: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 b="1571"/>
          <a:stretch>
            <a:fillRect/>
          </a:stretch>
        </p:blipFill>
        <p:spPr bwMode="auto">
          <a:xfrm>
            <a:off x="6786578" y="1785926"/>
            <a:ext cx="1117150" cy="1039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4572008"/>
            <a:ext cx="1857388" cy="1168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 b="7216"/>
          <a:stretch>
            <a:fillRect/>
          </a:stretch>
        </p:blipFill>
        <p:spPr bwMode="auto">
          <a:xfrm>
            <a:off x="857224" y="4572008"/>
            <a:ext cx="3733561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1000108"/>
            <a:ext cx="91440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2400"/>
              </a:spcAft>
            </a:pPr>
            <a:r>
              <a:rPr lang="fr-FR" sz="3200" b="1" u="sng" dirty="0" smtClean="0"/>
              <a:t>Etudes</a:t>
            </a:r>
            <a:r>
              <a:rPr lang="fr-FR" sz="3200" u="sng" dirty="0" smtClean="0"/>
              <a:t> à envisager</a:t>
            </a:r>
            <a:r>
              <a:rPr lang="fr-FR" sz="3200" dirty="0" smtClean="0"/>
              <a:t> </a:t>
            </a:r>
            <a:r>
              <a:rPr lang="fr-FR" sz="3200" dirty="0" smtClean="0"/>
              <a:t>: Technique, ingénierie, industrie</a:t>
            </a:r>
            <a:endParaRPr lang="fr-FR" sz="3200" dirty="0" smtClean="0"/>
          </a:p>
          <a:p>
            <a:pPr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fr-FR" sz="2800" dirty="0"/>
              <a:t> </a:t>
            </a:r>
            <a:r>
              <a:rPr lang="fr-FR" sz="2800" dirty="0" smtClean="0"/>
              <a:t>Classes préparatoires aux grandes écoles d’ingénieurs (Math sup, Math spé), CPES … puis école d’ingénieur si réussite aux concours ! (Bac +5)</a:t>
            </a:r>
          </a:p>
          <a:p>
            <a:pPr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fr-FR" sz="2800" dirty="0" smtClean="0"/>
              <a:t> Licence, master scientifiques en université : ingénieur, chercheur, enseignant, industrie  (Bac +5)</a:t>
            </a:r>
          </a:p>
          <a:p>
            <a:pPr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fr-FR" sz="2800" dirty="0"/>
              <a:t> </a:t>
            </a:r>
            <a:r>
              <a:rPr lang="fr-FR" sz="2800" dirty="0" smtClean="0"/>
              <a:t>BUT (Génie chimique, industrie agroalimentaire, mesures physiques,  …) (Bac +3)</a:t>
            </a:r>
          </a:p>
          <a:p>
            <a:pPr algn="just">
              <a:spcAft>
                <a:spcPts val="1200"/>
              </a:spcAft>
              <a:buFont typeface="Wingdings" pitchFamily="2" charset="2"/>
              <a:buChar char="Ø"/>
            </a:pPr>
            <a:r>
              <a:rPr lang="fr-FR" sz="2800" dirty="0" smtClean="0"/>
              <a:t> BTS (systèmes photoniques, Conception, industrialisation maintenance) (Bac +2 suivi d’une licence professionnelle éventuellement)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272</Words>
  <Application>Microsoft Office PowerPoint</Application>
  <PresentationFormat>Affichage à l'écran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Spécialité physique-chimie</vt:lpstr>
      <vt:lpstr>Diapositive 2</vt:lpstr>
      <vt:lpstr>Diapositive 3</vt:lpstr>
      <vt:lpstr>Diapositive 4</vt:lpstr>
    </vt:vector>
  </TitlesOfParts>
  <Company>CRIF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Spécialité physique-chimie</dc:title>
  <dc:creator>sarroufr</dc:creator>
  <cp:lastModifiedBy>sarroufr</cp:lastModifiedBy>
  <cp:revision>17</cp:revision>
  <dcterms:created xsi:type="dcterms:W3CDTF">2021-03-09T08:20:49Z</dcterms:created>
  <dcterms:modified xsi:type="dcterms:W3CDTF">2023-05-10T07:06:00Z</dcterms:modified>
</cp:coreProperties>
</file>